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Quantico"/>
      <p:regular r:id="rId16"/>
      <p:bold r:id="rId17"/>
      <p:italic r:id="rId18"/>
      <p:boldItalic r:id="rId19"/>
    </p:embeddedFont>
    <p:embeddedFont>
      <p:font typeface="Proxima Nova"/>
      <p:regular r:id="rId20"/>
      <p:bold r:id="rId21"/>
      <p:italic r:id="rId22"/>
      <p:boldItalic r:id="rId23"/>
    </p:embeddedFont>
    <p:embeddedFont>
      <p:font typeface="Aldrich"/>
      <p:regular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Palanquin Dark"/>
      <p:regular r:id="rId29"/>
      <p:bold r:id="rId30"/>
    </p:embeddedFont>
    <p:embeddedFont>
      <p:font typeface="Average"/>
      <p:regular r:id="rId31"/>
    </p:embeddedFont>
    <p:embeddedFont>
      <p:font typeface="Abhaya Libre"/>
      <p:regular r:id="rId32"/>
      <p:bold r:id="rId33"/>
    </p:embeddedFont>
    <p:embeddedFont>
      <p:font typeface="Oswald"/>
      <p:regular r:id="rId34"/>
      <p:bold r:id="rId35"/>
    </p:embeddedFont>
    <p:embeddedFont>
      <p:font typeface="Advent Pr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Aldrich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alanquinDark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verage-regular.fntdata"/><Relationship Id="rId30" Type="http://schemas.openxmlformats.org/officeDocument/2006/relationships/font" Target="fonts/PalanquinDark-bold.fntdata"/><Relationship Id="rId11" Type="http://schemas.openxmlformats.org/officeDocument/2006/relationships/slide" Target="slides/slide5.xml"/><Relationship Id="rId33" Type="http://schemas.openxmlformats.org/officeDocument/2006/relationships/font" Target="fonts/AbhayaLibre-bold.fntdata"/><Relationship Id="rId10" Type="http://schemas.openxmlformats.org/officeDocument/2006/relationships/slide" Target="slides/slide4.xml"/><Relationship Id="rId32" Type="http://schemas.openxmlformats.org/officeDocument/2006/relationships/font" Target="fonts/AbhayaLibre-regular.fntdata"/><Relationship Id="rId13" Type="http://schemas.openxmlformats.org/officeDocument/2006/relationships/slide" Target="slides/slide7.xml"/><Relationship Id="rId35" Type="http://schemas.openxmlformats.org/officeDocument/2006/relationships/font" Target="fonts/Oswald-bold.fntdata"/><Relationship Id="rId12" Type="http://schemas.openxmlformats.org/officeDocument/2006/relationships/slide" Target="slides/slide6.xml"/><Relationship Id="rId34" Type="http://schemas.openxmlformats.org/officeDocument/2006/relationships/font" Target="fonts/Oswald-regular.fntdata"/><Relationship Id="rId15" Type="http://schemas.openxmlformats.org/officeDocument/2006/relationships/slide" Target="slides/slide9.xml"/><Relationship Id="rId37" Type="http://schemas.openxmlformats.org/officeDocument/2006/relationships/font" Target="fonts/AdventPro-bold.fntdata"/><Relationship Id="rId14" Type="http://schemas.openxmlformats.org/officeDocument/2006/relationships/slide" Target="slides/slide8.xml"/><Relationship Id="rId36" Type="http://schemas.openxmlformats.org/officeDocument/2006/relationships/font" Target="fonts/AdventPro-regular.fntdata"/><Relationship Id="rId17" Type="http://schemas.openxmlformats.org/officeDocument/2006/relationships/font" Target="fonts/Quantico-bold.fntdata"/><Relationship Id="rId39" Type="http://schemas.openxmlformats.org/officeDocument/2006/relationships/font" Target="fonts/AdventPro-boldItalic.fntdata"/><Relationship Id="rId16" Type="http://schemas.openxmlformats.org/officeDocument/2006/relationships/font" Target="fonts/Quantico-regular.fntdata"/><Relationship Id="rId38" Type="http://schemas.openxmlformats.org/officeDocument/2006/relationships/font" Target="fonts/AdventPro-italic.fntdata"/><Relationship Id="rId19" Type="http://schemas.openxmlformats.org/officeDocument/2006/relationships/font" Target="fonts/Quantico-boldItalic.fntdata"/><Relationship Id="rId18" Type="http://schemas.openxmlformats.org/officeDocument/2006/relationships/font" Target="fonts/Quantic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69729ce4b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b69729ce4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66bb6bba0_0_16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166bb6bba0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ff6802bb8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1ff6802bb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2176cafa4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22176caf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66bb6bba0_0_17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166bb6bba0_0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2374ef42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22374ef4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166bb6bba0_0_16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166bb6bba0_0_1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0c42122d7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20c42122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66bb6bba0_0_1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166bb6bba0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5" name="Google Shape;65;p15"/>
          <p:cNvSpPr txBox="1"/>
          <p:nvPr>
            <p:ph idx="3" type="title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4" type="subTitle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5" type="subTitle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8" name="Google Shape;68;p15"/>
          <p:cNvSpPr txBox="1"/>
          <p:nvPr>
            <p:ph idx="6" type="title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7" type="subTitle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8" type="subTitle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1" name="Google Shape;71;p15"/>
          <p:cNvSpPr txBox="1"/>
          <p:nvPr>
            <p:ph idx="9" type="title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3" type="subTitle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4" type="subTitle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4" name="Google Shape;74;p15"/>
          <p:cNvSpPr txBox="1"/>
          <p:nvPr>
            <p:ph idx="15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7" name="Google Shape;77;p16"/>
          <p:cNvSpPr txBox="1"/>
          <p:nvPr>
            <p:ph idx="2" type="title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688525" y="1568200"/>
            <a:ext cx="37626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1" name="Google Shape;81;p17"/>
          <p:cNvSpPr txBox="1"/>
          <p:nvPr>
            <p:ph idx="2" type="title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688525" y="3107575"/>
            <a:ext cx="3762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151550" y="1452113"/>
            <a:ext cx="48393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5" name="Google Shape;85;p18"/>
          <p:cNvSpPr txBox="1"/>
          <p:nvPr>
            <p:ph idx="2" type="title"/>
          </p:nvPr>
        </p:nvSpPr>
        <p:spPr>
          <a:xfrm>
            <a:off x="6050550" y="1452125"/>
            <a:ext cx="20553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1151550" y="2937650"/>
            <a:ext cx="48393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640250" y="2259100"/>
            <a:ext cx="47904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9" name="Google Shape;89;p19"/>
          <p:cNvSpPr txBox="1"/>
          <p:nvPr>
            <p:ph idx="2" type="title"/>
          </p:nvPr>
        </p:nvSpPr>
        <p:spPr>
          <a:xfrm>
            <a:off x="3640250" y="539500"/>
            <a:ext cx="20526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3640250" y="3970525"/>
            <a:ext cx="479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2011500" y="3302454"/>
            <a:ext cx="5121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2011500" y="1586200"/>
            <a:ext cx="51210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 and text 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>
            <p:ph idx="2" type="pic"/>
          </p:nvPr>
        </p:nvSpPr>
        <p:spPr>
          <a:xfrm>
            <a:off x="892413" y="1182600"/>
            <a:ext cx="3245400" cy="27783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101" name="Google Shape;101;p23"/>
          <p:cNvSpPr txBox="1"/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714044" y="2127795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2" type="subTitle"/>
          </p:nvPr>
        </p:nvSpPr>
        <p:spPr>
          <a:xfrm>
            <a:off x="714035" y="1433625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" name="Google Shape;108;p25"/>
          <p:cNvSpPr txBox="1"/>
          <p:nvPr>
            <p:ph idx="3" type="subTitle"/>
          </p:nvPr>
        </p:nvSpPr>
        <p:spPr>
          <a:xfrm>
            <a:off x="2099807" y="3514800"/>
            <a:ext cx="21732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idx="4" type="subTitle"/>
          </p:nvPr>
        </p:nvSpPr>
        <p:spPr>
          <a:xfrm>
            <a:off x="2099797" y="3819851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0" name="Google Shape;110;p25"/>
          <p:cNvSpPr txBox="1"/>
          <p:nvPr>
            <p:ph idx="5" type="subTitle"/>
          </p:nvPr>
        </p:nvSpPr>
        <p:spPr>
          <a:xfrm>
            <a:off x="3485639" y="2127798"/>
            <a:ext cx="2172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6" type="subTitle"/>
          </p:nvPr>
        </p:nvSpPr>
        <p:spPr>
          <a:xfrm>
            <a:off x="3485400" y="1433625"/>
            <a:ext cx="2172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2" name="Google Shape;112;p25"/>
          <p:cNvSpPr txBox="1"/>
          <p:nvPr>
            <p:ph idx="7" type="subTitle"/>
          </p:nvPr>
        </p:nvSpPr>
        <p:spPr>
          <a:xfrm>
            <a:off x="4871009" y="3514800"/>
            <a:ext cx="21732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8" type="subTitle"/>
          </p:nvPr>
        </p:nvSpPr>
        <p:spPr>
          <a:xfrm>
            <a:off x="4871000" y="3819851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4" name="Google Shape;114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6"/>
          <p:cNvSpPr/>
          <p:nvPr>
            <p:ph idx="2" type="pic"/>
          </p:nvPr>
        </p:nvSpPr>
        <p:spPr>
          <a:xfrm>
            <a:off x="5262648" y="1347750"/>
            <a:ext cx="2859600" cy="2448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 only 8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 and three columns 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idx="1" type="subTitle"/>
          </p:nvPr>
        </p:nvSpPr>
        <p:spPr>
          <a:xfrm>
            <a:off x="713227" y="2921925"/>
            <a:ext cx="247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2" type="subTitle"/>
          </p:nvPr>
        </p:nvSpPr>
        <p:spPr>
          <a:xfrm>
            <a:off x="713225" y="3293302"/>
            <a:ext cx="24714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4" name="Google Shape;124;p28"/>
          <p:cNvSpPr txBox="1"/>
          <p:nvPr>
            <p:ph idx="3" type="subTitle"/>
          </p:nvPr>
        </p:nvSpPr>
        <p:spPr>
          <a:xfrm>
            <a:off x="3336300" y="2312325"/>
            <a:ext cx="247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4" type="subTitle"/>
          </p:nvPr>
        </p:nvSpPr>
        <p:spPr>
          <a:xfrm>
            <a:off x="3336300" y="2683702"/>
            <a:ext cx="24714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6" name="Google Shape;126;p28"/>
          <p:cNvSpPr txBox="1"/>
          <p:nvPr>
            <p:ph idx="5" type="subTitle"/>
          </p:nvPr>
        </p:nvSpPr>
        <p:spPr>
          <a:xfrm>
            <a:off x="5959375" y="2921925"/>
            <a:ext cx="247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6" type="subTitle"/>
          </p:nvPr>
        </p:nvSpPr>
        <p:spPr>
          <a:xfrm>
            <a:off x="5959375" y="3293302"/>
            <a:ext cx="24714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8" name="Google Shape;128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Title and five columns 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idx="1" type="subTitle"/>
          </p:nvPr>
        </p:nvSpPr>
        <p:spPr>
          <a:xfrm>
            <a:off x="2001589" y="160214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31" name="Google Shape;131;p29"/>
          <p:cNvSpPr txBox="1"/>
          <p:nvPr>
            <p:ph idx="2" type="subTitle"/>
          </p:nvPr>
        </p:nvSpPr>
        <p:spPr>
          <a:xfrm>
            <a:off x="2001588" y="19062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2" name="Google Shape;132;p29"/>
          <p:cNvSpPr txBox="1"/>
          <p:nvPr>
            <p:ph idx="3" type="subTitle"/>
          </p:nvPr>
        </p:nvSpPr>
        <p:spPr>
          <a:xfrm>
            <a:off x="3485376" y="308721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33" name="Google Shape;133;p29"/>
          <p:cNvSpPr txBox="1"/>
          <p:nvPr>
            <p:ph idx="4" type="subTitle"/>
          </p:nvPr>
        </p:nvSpPr>
        <p:spPr>
          <a:xfrm>
            <a:off x="3485375" y="33931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4" name="Google Shape;134;p29"/>
          <p:cNvSpPr txBox="1"/>
          <p:nvPr>
            <p:ph idx="5" type="subTitle"/>
          </p:nvPr>
        </p:nvSpPr>
        <p:spPr>
          <a:xfrm>
            <a:off x="4971087" y="160214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35" name="Google Shape;135;p29"/>
          <p:cNvSpPr txBox="1"/>
          <p:nvPr>
            <p:ph idx="6" type="subTitle"/>
          </p:nvPr>
        </p:nvSpPr>
        <p:spPr>
          <a:xfrm>
            <a:off x="4971087" y="19062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6" name="Google Shape;136;p29"/>
          <p:cNvSpPr txBox="1"/>
          <p:nvPr>
            <p:ph idx="7" type="subTitle"/>
          </p:nvPr>
        </p:nvSpPr>
        <p:spPr>
          <a:xfrm>
            <a:off x="6256587" y="30871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37" name="Google Shape;137;p29"/>
          <p:cNvSpPr txBox="1"/>
          <p:nvPr>
            <p:ph idx="8" type="subTitle"/>
          </p:nvPr>
        </p:nvSpPr>
        <p:spPr>
          <a:xfrm>
            <a:off x="6256587" y="33913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8" name="Google Shape;138;p29"/>
          <p:cNvSpPr txBox="1"/>
          <p:nvPr>
            <p:ph idx="9" type="subTitle"/>
          </p:nvPr>
        </p:nvSpPr>
        <p:spPr>
          <a:xfrm>
            <a:off x="714164" y="308721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39" name="Google Shape;139;p29"/>
          <p:cNvSpPr txBox="1"/>
          <p:nvPr>
            <p:ph idx="13" type="subTitle"/>
          </p:nvPr>
        </p:nvSpPr>
        <p:spPr>
          <a:xfrm>
            <a:off x="714163" y="33931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0" name="Google Shape;140;p2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 and four columns 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idx="1" type="subTitle"/>
          </p:nvPr>
        </p:nvSpPr>
        <p:spPr>
          <a:xfrm>
            <a:off x="2146350" y="1634754"/>
            <a:ext cx="21732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43" name="Google Shape;143;p30"/>
          <p:cNvSpPr txBox="1"/>
          <p:nvPr>
            <p:ph idx="2" type="subTitle"/>
          </p:nvPr>
        </p:nvSpPr>
        <p:spPr>
          <a:xfrm>
            <a:off x="2146338" y="22565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4" name="Google Shape;144;p30"/>
          <p:cNvSpPr txBox="1"/>
          <p:nvPr>
            <p:ph idx="3" type="subTitle"/>
          </p:nvPr>
        </p:nvSpPr>
        <p:spPr>
          <a:xfrm>
            <a:off x="2146350" y="3119753"/>
            <a:ext cx="21732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45" name="Google Shape;145;p30"/>
          <p:cNvSpPr txBox="1"/>
          <p:nvPr>
            <p:ph idx="4" type="subTitle"/>
          </p:nvPr>
        </p:nvSpPr>
        <p:spPr>
          <a:xfrm>
            <a:off x="2146338" y="37415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6" name="Google Shape;146;p30"/>
          <p:cNvSpPr txBox="1"/>
          <p:nvPr>
            <p:ph idx="5" type="subTitle"/>
          </p:nvPr>
        </p:nvSpPr>
        <p:spPr>
          <a:xfrm>
            <a:off x="6257579" y="1634754"/>
            <a:ext cx="21732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6" type="subTitle"/>
          </p:nvPr>
        </p:nvSpPr>
        <p:spPr>
          <a:xfrm>
            <a:off x="6257575" y="22565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8" name="Google Shape;148;p30"/>
          <p:cNvSpPr txBox="1"/>
          <p:nvPr>
            <p:ph idx="7" type="subTitle"/>
          </p:nvPr>
        </p:nvSpPr>
        <p:spPr>
          <a:xfrm>
            <a:off x="6257579" y="3119753"/>
            <a:ext cx="21732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8" type="subTitle"/>
          </p:nvPr>
        </p:nvSpPr>
        <p:spPr>
          <a:xfrm>
            <a:off x="6257575" y="37415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0" name="Google Shape;150;p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 only 5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 only 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 only 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idx="1" type="subTitle"/>
          </p:nvPr>
        </p:nvSpPr>
        <p:spPr>
          <a:xfrm>
            <a:off x="6050975" y="2496211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59" name="Google Shape;159;p34"/>
          <p:cNvSpPr txBox="1"/>
          <p:nvPr>
            <p:ph idx="2" type="subTitle"/>
          </p:nvPr>
        </p:nvSpPr>
        <p:spPr>
          <a:xfrm>
            <a:off x="6050975" y="2811449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0" name="Google Shape;160;p34"/>
          <p:cNvSpPr txBox="1"/>
          <p:nvPr>
            <p:ph idx="3" type="subTitle"/>
          </p:nvPr>
        </p:nvSpPr>
        <p:spPr>
          <a:xfrm>
            <a:off x="6050975" y="1372400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61" name="Google Shape;161;p34"/>
          <p:cNvSpPr txBox="1"/>
          <p:nvPr>
            <p:ph idx="4" type="subTitle"/>
          </p:nvPr>
        </p:nvSpPr>
        <p:spPr>
          <a:xfrm>
            <a:off x="6050975" y="1687627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2" name="Google Shape;162;p34"/>
          <p:cNvSpPr txBox="1"/>
          <p:nvPr>
            <p:ph idx="5" type="subTitle"/>
          </p:nvPr>
        </p:nvSpPr>
        <p:spPr>
          <a:xfrm>
            <a:off x="6050975" y="3620022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63" name="Google Shape;163;p34"/>
          <p:cNvSpPr txBox="1"/>
          <p:nvPr>
            <p:ph idx="6" type="subTitle"/>
          </p:nvPr>
        </p:nvSpPr>
        <p:spPr>
          <a:xfrm>
            <a:off x="6050975" y="3935250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4" name="Google Shape;164;p34"/>
          <p:cNvSpPr txBox="1"/>
          <p:nvPr>
            <p:ph idx="7" type="subTitle"/>
          </p:nvPr>
        </p:nvSpPr>
        <p:spPr>
          <a:xfrm>
            <a:off x="1986575" y="1372400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8" type="subTitle"/>
          </p:nvPr>
        </p:nvSpPr>
        <p:spPr>
          <a:xfrm>
            <a:off x="1986575" y="1687627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6" name="Google Shape;166;p34"/>
          <p:cNvSpPr txBox="1"/>
          <p:nvPr>
            <p:ph idx="9" type="subTitle"/>
          </p:nvPr>
        </p:nvSpPr>
        <p:spPr>
          <a:xfrm>
            <a:off x="1986575" y="2496211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13" type="subTitle"/>
          </p:nvPr>
        </p:nvSpPr>
        <p:spPr>
          <a:xfrm>
            <a:off x="1986575" y="2811449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8" name="Google Shape;168;p34"/>
          <p:cNvSpPr txBox="1"/>
          <p:nvPr>
            <p:ph idx="14" type="subTitle"/>
          </p:nvPr>
        </p:nvSpPr>
        <p:spPr>
          <a:xfrm>
            <a:off x="1986575" y="3620025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15" type="subTitle"/>
          </p:nvPr>
        </p:nvSpPr>
        <p:spPr>
          <a:xfrm>
            <a:off x="1986575" y="3935250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0" name="Google Shape;170;p3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Numbers and 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title"/>
          </p:nvPr>
        </p:nvSpPr>
        <p:spPr>
          <a:xfrm>
            <a:off x="2067263" y="3439350"/>
            <a:ext cx="24951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+"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/>
        </p:txBody>
      </p:sp>
      <p:sp>
        <p:nvSpPr>
          <p:cNvPr id="173" name="Google Shape;173;p35"/>
          <p:cNvSpPr txBox="1"/>
          <p:nvPr>
            <p:ph idx="2" type="title"/>
          </p:nvPr>
        </p:nvSpPr>
        <p:spPr>
          <a:xfrm>
            <a:off x="2067263" y="1416875"/>
            <a:ext cx="24951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74" name="Google Shape;174;p35"/>
          <p:cNvSpPr txBox="1"/>
          <p:nvPr>
            <p:ph idx="3" type="title"/>
          </p:nvPr>
        </p:nvSpPr>
        <p:spPr>
          <a:xfrm>
            <a:off x="2067263" y="2428125"/>
            <a:ext cx="24951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4777300" y="3592800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35"/>
          <p:cNvSpPr txBox="1"/>
          <p:nvPr>
            <p:ph idx="4" type="subTitle"/>
          </p:nvPr>
        </p:nvSpPr>
        <p:spPr>
          <a:xfrm>
            <a:off x="4777300" y="2581575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35"/>
          <p:cNvSpPr txBox="1"/>
          <p:nvPr>
            <p:ph idx="5" type="subTitle"/>
          </p:nvPr>
        </p:nvSpPr>
        <p:spPr>
          <a:xfrm>
            <a:off x="4777300" y="1570325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35"/>
          <p:cNvSpPr txBox="1"/>
          <p:nvPr>
            <p:ph idx="6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 only 7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idx="1" type="subTitle"/>
          </p:nvPr>
        </p:nvSpPr>
        <p:spPr>
          <a:xfrm>
            <a:off x="4431125" y="3300275"/>
            <a:ext cx="39996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9pPr>
          </a:lstStyle>
          <a:p/>
        </p:txBody>
      </p:sp>
      <p:sp>
        <p:nvSpPr>
          <p:cNvPr id="183" name="Google Shape;183;p37"/>
          <p:cNvSpPr txBox="1"/>
          <p:nvPr>
            <p:ph type="title"/>
          </p:nvPr>
        </p:nvSpPr>
        <p:spPr>
          <a:xfrm>
            <a:off x="4431125" y="1195675"/>
            <a:ext cx="3999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84" name="Google Shape;184;p37"/>
          <p:cNvSpPr/>
          <p:nvPr>
            <p:ph idx="2" type="pic"/>
          </p:nvPr>
        </p:nvSpPr>
        <p:spPr>
          <a:xfrm>
            <a:off x="639925" y="964050"/>
            <a:ext cx="3568200" cy="32154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idx="1" type="body"/>
          </p:nvPr>
        </p:nvSpPr>
        <p:spPr>
          <a:xfrm>
            <a:off x="1375800" y="3330875"/>
            <a:ext cx="6392400" cy="1277700"/>
          </a:xfrm>
          <a:prstGeom prst="rect">
            <a:avLst/>
          </a:prstGeom>
          <a:solidFill>
            <a:srgbClr val="00AB8D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latin typeface="Aldrich"/>
                <a:ea typeface="Aldrich"/>
                <a:cs typeface="Aldrich"/>
                <a:sym typeface="Aldrich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idx="1" type="subTitle"/>
          </p:nvPr>
        </p:nvSpPr>
        <p:spPr>
          <a:xfrm>
            <a:off x="827225" y="2751376"/>
            <a:ext cx="2258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89" name="Google Shape;189;p39"/>
          <p:cNvSpPr txBox="1"/>
          <p:nvPr>
            <p:ph idx="2" type="subTitle"/>
          </p:nvPr>
        </p:nvSpPr>
        <p:spPr>
          <a:xfrm>
            <a:off x="827225" y="3227714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" name="Google Shape;190;p39"/>
          <p:cNvSpPr txBox="1"/>
          <p:nvPr>
            <p:ph idx="3" type="subTitle"/>
          </p:nvPr>
        </p:nvSpPr>
        <p:spPr>
          <a:xfrm>
            <a:off x="3442950" y="2751376"/>
            <a:ext cx="2258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91" name="Google Shape;191;p39"/>
          <p:cNvSpPr txBox="1"/>
          <p:nvPr>
            <p:ph idx="4" type="subTitle"/>
          </p:nvPr>
        </p:nvSpPr>
        <p:spPr>
          <a:xfrm>
            <a:off x="3442950" y="3227714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" name="Google Shape;192;p39"/>
          <p:cNvSpPr txBox="1"/>
          <p:nvPr>
            <p:ph idx="5" type="subTitle"/>
          </p:nvPr>
        </p:nvSpPr>
        <p:spPr>
          <a:xfrm>
            <a:off x="6058675" y="2751376"/>
            <a:ext cx="2258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93" name="Google Shape;193;p39"/>
          <p:cNvSpPr txBox="1"/>
          <p:nvPr>
            <p:ph idx="6" type="subTitle"/>
          </p:nvPr>
        </p:nvSpPr>
        <p:spPr>
          <a:xfrm>
            <a:off x="6058674" y="3227714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4" name="Google Shape;194;p3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>
            <p:ph type="title"/>
          </p:nvPr>
        </p:nvSpPr>
        <p:spPr>
          <a:xfrm>
            <a:off x="1883100" y="1316100"/>
            <a:ext cx="53778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97" name="Google Shape;197;p40"/>
          <p:cNvSpPr txBox="1"/>
          <p:nvPr>
            <p:ph idx="1" type="body"/>
          </p:nvPr>
        </p:nvSpPr>
        <p:spPr>
          <a:xfrm>
            <a:off x="1883100" y="3279600"/>
            <a:ext cx="5377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 only 6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 and two columns 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/>
          <p:nvPr>
            <p:ph idx="1" type="subTitle"/>
          </p:nvPr>
        </p:nvSpPr>
        <p:spPr>
          <a:xfrm>
            <a:off x="4452575" y="1722125"/>
            <a:ext cx="2589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02" name="Google Shape;202;p42"/>
          <p:cNvSpPr txBox="1"/>
          <p:nvPr>
            <p:ph idx="2" type="subTitle"/>
          </p:nvPr>
        </p:nvSpPr>
        <p:spPr>
          <a:xfrm>
            <a:off x="4452576" y="2028038"/>
            <a:ext cx="2589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3" name="Google Shape;203;p42"/>
          <p:cNvSpPr txBox="1"/>
          <p:nvPr>
            <p:ph idx="3" type="subTitle"/>
          </p:nvPr>
        </p:nvSpPr>
        <p:spPr>
          <a:xfrm>
            <a:off x="4452575" y="3248947"/>
            <a:ext cx="2589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04" name="Google Shape;204;p42"/>
          <p:cNvSpPr txBox="1"/>
          <p:nvPr>
            <p:ph idx="4" type="subTitle"/>
          </p:nvPr>
        </p:nvSpPr>
        <p:spPr>
          <a:xfrm>
            <a:off x="4452576" y="3554900"/>
            <a:ext cx="2589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5" name="Google Shape;205;p4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06" name="Google Shape;206;p42"/>
          <p:cNvSpPr/>
          <p:nvPr>
            <p:ph idx="5" type="pic"/>
          </p:nvPr>
        </p:nvSpPr>
        <p:spPr>
          <a:xfrm>
            <a:off x="667025" y="1436800"/>
            <a:ext cx="3371700" cy="29103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 and text 3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/>
          <p:nvPr>
            <p:ph idx="2" type="pic"/>
          </p:nvPr>
        </p:nvSpPr>
        <p:spPr>
          <a:xfrm>
            <a:off x="5351775" y="1550550"/>
            <a:ext cx="2367900" cy="13488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43"/>
          <p:cNvSpPr txBox="1"/>
          <p:nvPr>
            <p:ph idx="1" type="subTitle"/>
          </p:nvPr>
        </p:nvSpPr>
        <p:spPr>
          <a:xfrm>
            <a:off x="1738650" y="2267575"/>
            <a:ext cx="29874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0" name="Google Shape;210;p43"/>
          <p:cNvSpPr txBox="1"/>
          <p:nvPr>
            <p:ph type="title"/>
          </p:nvPr>
        </p:nvSpPr>
        <p:spPr>
          <a:xfrm>
            <a:off x="1738650" y="1559750"/>
            <a:ext cx="29874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 and text 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/>
          <p:nvPr>
            <p:ph idx="2" type="pic"/>
          </p:nvPr>
        </p:nvSpPr>
        <p:spPr>
          <a:xfrm>
            <a:off x="1810600" y="1201125"/>
            <a:ext cx="23478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44"/>
          <p:cNvSpPr txBox="1"/>
          <p:nvPr>
            <p:ph idx="1" type="subTitle"/>
          </p:nvPr>
        </p:nvSpPr>
        <p:spPr>
          <a:xfrm>
            <a:off x="4693625" y="2221500"/>
            <a:ext cx="29589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44"/>
          <p:cNvSpPr txBox="1"/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/>
          <p:nvPr>
            <p:ph idx="2" type="pic"/>
          </p:nvPr>
        </p:nvSpPr>
        <p:spPr>
          <a:xfrm>
            <a:off x="5178413" y="1351250"/>
            <a:ext cx="1386900" cy="2545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45"/>
          <p:cNvSpPr txBox="1"/>
          <p:nvPr>
            <p:ph idx="1" type="subTitle"/>
          </p:nvPr>
        </p:nvSpPr>
        <p:spPr>
          <a:xfrm>
            <a:off x="1767325" y="2221504"/>
            <a:ext cx="29589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8" name="Google Shape;218;p45"/>
          <p:cNvSpPr txBox="1"/>
          <p:nvPr>
            <p:ph type="title"/>
          </p:nvPr>
        </p:nvSpPr>
        <p:spPr>
          <a:xfrm>
            <a:off x="1767336" y="1559761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subTitle"/>
          </p:nvPr>
        </p:nvSpPr>
        <p:spPr>
          <a:xfrm>
            <a:off x="3876950" y="1788750"/>
            <a:ext cx="3560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 and text 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7"/>
          <p:cNvSpPr txBox="1"/>
          <p:nvPr>
            <p:ph idx="1" type="body"/>
          </p:nvPr>
        </p:nvSpPr>
        <p:spPr>
          <a:xfrm>
            <a:off x="720025" y="1254600"/>
            <a:ext cx="77175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4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27" name="Google Shape;227;p48"/>
          <p:cNvSpPr txBox="1"/>
          <p:nvPr>
            <p:ph idx="1" type="body"/>
          </p:nvPr>
        </p:nvSpPr>
        <p:spPr>
          <a:xfrm>
            <a:off x="4748375" y="1244800"/>
            <a:ext cx="3675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8" name="Google Shape;228;p48"/>
          <p:cNvSpPr txBox="1"/>
          <p:nvPr>
            <p:ph idx="2" type="body"/>
          </p:nvPr>
        </p:nvSpPr>
        <p:spPr>
          <a:xfrm>
            <a:off x="720025" y="1244801"/>
            <a:ext cx="3675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9"/>
          <p:cNvSpPr txBox="1"/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gradFill>
          <a:gsLst>
            <a:gs pos="0">
              <a:srgbClr val="194A7E"/>
            </a:gs>
            <a:gs pos="100000">
              <a:srgbClr val="050A10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94A7E"/>
            </a:gs>
            <a:gs pos="100000">
              <a:srgbClr val="050A10"/>
            </a:gs>
          </a:gsLst>
          <a:lin ang="5400012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6" Type="http://schemas.openxmlformats.org/officeDocument/2006/relationships/image" Target="../media/image9.png"/><Relationship Id="rId7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2398" y="-2273345"/>
            <a:ext cx="7028320" cy="395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387" y="2951789"/>
            <a:ext cx="3097901" cy="247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5115" y="0"/>
            <a:ext cx="4073119" cy="407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52"/>
          <p:cNvGrpSpPr/>
          <p:nvPr/>
        </p:nvGrpSpPr>
        <p:grpSpPr>
          <a:xfrm>
            <a:off x="-1939094" y="-2631435"/>
            <a:ext cx="13104431" cy="6048683"/>
            <a:chOff x="-1939094" y="-2631435"/>
            <a:chExt cx="13104431" cy="6048683"/>
          </a:xfrm>
        </p:grpSpPr>
        <p:pic>
          <p:nvPicPr>
            <p:cNvPr id="248" name="Google Shape;248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5682557" y="-1425720"/>
              <a:ext cx="4916876" cy="3637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-2700000">
              <a:off x="-1373191" y="-1425720"/>
              <a:ext cx="4916876" cy="36372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52"/>
          <p:cNvSpPr txBox="1"/>
          <p:nvPr>
            <p:ph type="title"/>
          </p:nvPr>
        </p:nvSpPr>
        <p:spPr>
          <a:xfrm>
            <a:off x="1560888" y="484000"/>
            <a:ext cx="602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>
                <a:solidFill>
                  <a:srgbClr val="999999"/>
                </a:solidFill>
                <a:latin typeface="Aldrich"/>
                <a:ea typeface="Aldrich"/>
                <a:cs typeface="Aldrich"/>
                <a:sym typeface="Aldrich"/>
              </a:rPr>
              <a:t>A Survival-Horror/Metroidvania hybrid</a:t>
            </a:r>
            <a:endParaRPr sz="2000">
              <a:solidFill>
                <a:srgbClr val="999999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51" name="Google Shape;251;p52"/>
          <p:cNvSpPr txBox="1"/>
          <p:nvPr/>
        </p:nvSpPr>
        <p:spPr>
          <a:xfrm>
            <a:off x="1099200" y="4143125"/>
            <a:ext cx="694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fusing horror chase sequences and events that make the player vulnerable with classic metroidvania level exploration and mechanics.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2" name="Google Shape;2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293" y="2465777"/>
            <a:ext cx="2514831" cy="144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1825" y="2465774"/>
            <a:ext cx="2514838" cy="141458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2"/>
          <p:cNvSpPr/>
          <p:nvPr/>
        </p:nvSpPr>
        <p:spPr>
          <a:xfrm>
            <a:off x="4146569" y="2624771"/>
            <a:ext cx="926700" cy="9267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2"/>
          <p:cNvSpPr txBox="1"/>
          <p:nvPr/>
        </p:nvSpPr>
        <p:spPr>
          <a:xfrm>
            <a:off x="1271525" y="1908075"/>
            <a:ext cx="667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iconic gameplay of a Metroidvania with the terror of a horror game.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3"/>
          <p:cNvSpPr txBox="1"/>
          <p:nvPr>
            <p:ph idx="6" type="title"/>
          </p:nvPr>
        </p:nvSpPr>
        <p:spPr>
          <a:xfrm>
            <a:off x="450075" y="149350"/>
            <a:ext cx="843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Aldrich"/>
                <a:ea typeface="Aldrich"/>
                <a:cs typeface="Aldrich"/>
                <a:sym typeface="Aldrich"/>
              </a:rPr>
              <a:t>A broken world, one live with robots</a:t>
            </a:r>
            <a:endParaRPr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61" name="Google Shape;2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5921659" y="1767154"/>
            <a:ext cx="4916875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921659" y="-260920"/>
            <a:ext cx="4916875" cy="36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3"/>
          <p:cNvSpPr txBox="1"/>
          <p:nvPr/>
        </p:nvSpPr>
        <p:spPr>
          <a:xfrm>
            <a:off x="508050" y="655425"/>
            <a:ext cx="654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Humanity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is long gone. In its place are bots now living in the ruins of human rubble. But now a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virus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has caused most robots to become hostile. You play as a bot who has mysteriously woken up and has been given an objective to stop this new v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irus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and find out who is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causing all this chaos.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4" name="Google Shape;2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25" y="1956201"/>
            <a:ext cx="4790550" cy="24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675" y="1956200"/>
            <a:ext cx="1863927" cy="24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4"/>
          <p:cNvSpPr txBox="1"/>
          <p:nvPr>
            <p:ph idx="1" type="subTitle"/>
          </p:nvPr>
        </p:nvSpPr>
        <p:spPr>
          <a:xfrm>
            <a:off x="529925" y="1516925"/>
            <a:ext cx="337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Abilities</a:t>
            </a:r>
            <a:r>
              <a:rPr lang="en"/>
              <a:t> to use for </a:t>
            </a:r>
            <a:r>
              <a:rPr lang="en"/>
              <a:t>movement</a:t>
            </a:r>
            <a:r>
              <a:rPr lang="en"/>
              <a:t> and traversal.</a:t>
            </a:r>
            <a:endParaRPr/>
          </a:p>
        </p:txBody>
      </p:sp>
      <p:sp>
        <p:nvSpPr>
          <p:cNvPr id="271" name="Google Shape;271;p54"/>
          <p:cNvSpPr txBox="1"/>
          <p:nvPr>
            <p:ph idx="2" type="subTitle"/>
          </p:nvPr>
        </p:nvSpPr>
        <p:spPr>
          <a:xfrm>
            <a:off x="4271400" y="2380250"/>
            <a:ext cx="28386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When you </a:t>
            </a: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explore,</a:t>
            </a: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 you can find new </a:t>
            </a: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abilities</a:t>
            </a: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 from the old broken bots that will </a:t>
            </a: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allow</a:t>
            </a: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 for better traversal and for puzzle solving. </a:t>
            </a:r>
            <a:endParaRPr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72" name="Google Shape;272;p54"/>
          <p:cNvSpPr txBox="1"/>
          <p:nvPr>
            <p:ph type="title"/>
          </p:nvPr>
        </p:nvSpPr>
        <p:spPr>
          <a:xfrm>
            <a:off x="354225" y="402700"/>
            <a:ext cx="62667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Aldrich"/>
                <a:ea typeface="Aldrich"/>
                <a:cs typeface="Aldrich"/>
                <a:sym typeface="Aldrich"/>
              </a:rPr>
              <a:t>Gain </a:t>
            </a:r>
            <a:r>
              <a:rPr lang="en">
                <a:latin typeface="Aldrich"/>
                <a:ea typeface="Aldrich"/>
                <a:cs typeface="Aldrich"/>
                <a:sym typeface="Aldrich"/>
              </a:rPr>
              <a:t>N</a:t>
            </a:r>
            <a:r>
              <a:rPr lang="en">
                <a:latin typeface="Aldrich"/>
                <a:ea typeface="Aldrich"/>
                <a:cs typeface="Aldrich"/>
                <a:sym typeface="Aldrich"/>
              </a:rPr>
              <a:t>ew </a:t>
            </a:r>
            <a:r>
              <a:rPr lang="en">
                <a:latin typeface="Aldrich"/>
                <a:ea typeface="Aldrich"/>
                <a:cs typeface="Aldrich"/>
                <a:sym typeface="Aldrich"/>
              </a:rPr>
              <a:t>Abilities </a:t>
            </a:r>
            <a:r>
              <a:rPr lang="en">
                <a:latin typeface="Aldrich"/>
                <a:ea typeface="Aldrich"/>
                <a:cs typeface="Aldrich"/>
                <a:sym typeface="Aldrich"/>
              </a:rPr>
              <a:t>to help in exploring the factory</a:t>
            </a:r>
            <a:endParaRPr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73" name="Google Shape;27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177631">
            <a:off x="5858782" y="-1260264"/>
            <a:ext cx="2675651" cy="27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177633">
            <a:off x="5658418" y="-1282758"/>
            <a:ext cx="6530719" cy="483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625" y="2028259"/>
            <a:ext cx="3327898" cy="24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5"/>
          <p:cNvSpPr txBox="1"/>
          <p:nvPr>
            <p:ph type="title"/>
          </p:nvPr>
        </p:nvSpPr>
        <p:spPr>
          <a:xfrm>
            <a:off x="672200" y="2112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The Dangers and fear you will face 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81" name="Google Shape;281;p55"/>
          <p:cNvSpPr txBox="1"/>
          <p:nvPr>
            <p:ph idx="2" type="body"/>
          </p:nvPr>
        </p:nvSpPr>
        <p:spPr>
          <a:xfrm>
            <a:off x="733700" y="868625"/>
            <a:ext cx="68541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Quantico"/>
              <a:buChar char="●"/>
            </a:pPr>
            <a:r>
              <a:rPr lang="en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Deal with both </a:t>
            </a:r>
            <a:r>
              <a:rPr lang="en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dangerous</a:t>
            </a:r>
            <a:r>
              <a:rPr lang="en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enemies and hazards, all will try to kill you. </a:t>
            </a:r>
            <a:endParaRPr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Quantico"/>
              <a:buChar char="●"/>
            </a:pPr>
            <a:r>
              <a:rPr lang="en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Also deal with the unique Hunters, robotic monsters designed to hunt you down like a animal and are invincible — AVOID AT ALL COST.</a:t>
            </a:r>
            <a:endParaRPr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82" name="Google Shape;28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5043808" y="-2543100"/>
            <a:ext cx="6632529" cy="49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8100000">
            <a:off x="5075258" y="2780222"/>
            <a:ext cx="6632529" cy="49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3" y="2571750"/>
            <a:ext cx="2490114" cy="25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950" y="2547875"/>
            <a:ext cx="2115932" cy="25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5"/>
          <p:cNvSpPr txBox="1"/>
          <p:nvPr/>
        </p:nvSpPr>
        <p:spPr>
          <a:xfrm>
            <a:off x="725025" y="2147675"/>
            <a:ext cx="26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Common enemies</a:t>
            </a:r>
            <a:endParaRPr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87" name="Google Shape;287;p55"/>
          <p:cNvSpPr txBox="1"/>
          <p:nvPr/>
        </p:nvSpPr>
        <p:spPr>
          <a:xfrm>
            <a:off x="4372750" y="2147675"/>
            <a:ext cx="22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Aldrich"/>
                <a:ea typeface="Aldrich"/>
                <a:cs typeface="Aldrich"/>
                <a:sym typeface="Aldrich"/>
              </a:rPr>
              <a:t>Hunters </a:t>
            </a:r>
            <a:endParaRPr>
              <a:solidFill>
                <a:srgbClr val="CC0000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6"/>
          <p:cNvSpPr txBox="1"/>
          <p:nvPr>
            <p:ph idx="1" type="subTitle"/>
          </p:nvPr>
        </p:nvSpPr>
        <p:spPr>
          <a:xfrm>
            <a:off x="268300" y="882325"/>
            <a:ext cx="3993000" cy="3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Combat in the game is focused on dealing with enemies by dodging and avoiding their attacks through platforming. </a:t>
            </a:r>
            <a:endParaRPr sz="1600"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You only have two kinds of weapons to start: the Blade and the Energy Pistol. Earn XP from fighting to make yourself stronger by upgrading your weapons. </a:t>
            </a:r>
            <a:endParaRPr sz="1600"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Both your blade and gun use energy, a resource that is limited. When you run out, you’ll be forced to avoid your enemies.</a:t>
            </a:r>
            <a:endParaRPr sz="1600"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93" name="Google Shape;293;p56"/>
          <p:cNvSpPr txBox="1"/>
          <p:nvPr>
            <p:ph type="title"/>
          </p:nvPr>
        </p:nvSpPr>
        <p:spPr>
          <a:xfrm>
            <a:off x="268311" y="175023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Combat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94" name="Google Shape;29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8100000">
            <a:off x="5259982" y="2850291"/>
            <a:ext cx="4916876" cy="363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5259982" y="-1346007"/>
            <a:ext cx="4916876" cy="363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48300"/>
            <a:ext cx="1930703" cy="12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7288" y="2703550"/>
            <a:ext cx="2300125" cy="12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342999" y="-2689391"/>
            <a:ext cx="7657250" cy="89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4811800" y="-2689391"/>
            <a:ext cx="7657250" cy="89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7"/>
          <p:cNvSpPr txBox="1"/>
          <p:nvPr>
            <p:ph idx="1" type="subTitle"/>
          </p:nvPr>
        </p:nvSpPr>
        <p:spPr>
          <a:xfrm>
            <a:off x="3200700" y="214100"/>
            <a:ext cx="2742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In </a:t>
            </a: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Summary</a:t>
            </a: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05" name="Google Shape;305;p57"/>
          <p:cNvSpPr txBox="1"/>
          <p:nvPr/>
        </p:nvSpPr>
        <p:spPr>
          <a:xfrm>
            <a:off x="2099400" y="1196975"/>
            <a:ext cx="4945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drich"/>
              <a:buChar char="●"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A 2d Metroidvania game </a:t>
            </a: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focused</a:t>
            </a: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 on horror and survival. 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drich"/>
              <a:buChar char="●"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Explore an abandoned factory with unique setting like the Mecha Grave, Magma Assembly Line, Magnetice Chambers, Destroyed Gardens, and the Laboratory.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drich"/>
              <a:buChar char="●"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Be chased by terrifying Hunter bots made to hunt down other robots — with risk of losing progress. 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drich"/>
              <a:buChar char="●"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Gain new Abilities to help traverse this unforgiving land and avoid new dangers along the way. 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8"/>
          <p:cNvSpPr txBox="1"/>
          <p:nvPr>
            <p:ph idx="1" type="subTitle"/>
          </p:nvPr>
        </p:nvSpPr>
        <p:spPr>
          <a:xfrm>
            <a:off x="2100350" y="1851447"/>
            <a:ext cx="2958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Char char="●"/>
            </a:pPr>
            <a:r>
              <a:rPr lang="en" sz="2000">
                <a:solidFill>
                  <a:srgbClr val="999999"/>
                </a:solidFill>
              </a:rPr>
              <a:t>PC on Steam</a:t>
            </a:r>
            <a:endParaRPr sz="2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</a:rPr>
              <a:t> </a:t>
            </a:r>
            <a:endParaRPr sz="2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99999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Char char="●"/>
            </a:pPr>
            <a:r>
              <a:rPr lang="en" sz="2000">
                <a:solidFill>
                  <a:srgbClr val="999999"/>
                </a:solidFill>
              </a:rPr>
              <a:t>Xbox and Playstation </a:t>
            </a:r>
            <a:endParaRPr sz="2000">
              <a:solidFill>
                <a:srgbClr val="999999"/>
              </a:solidFill>
            </a:endParaRPr>
          </a:p>
        </p:txBody>
      </p:sp>
      <p:sp>
        <p:nvSpPr>
          <p:cNvPr id="311" name="Google Shape;311;p58"/>
          <p:cNvSpPr txBox="1"/>
          <p:nvPr>
            <p:ph type="title"/>
          </p:nvPr>
        </p:nvSpPr>
        <p:spPr>
          <a:xfrm>
            <a:off x="2278311" y="309011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What is it on? 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312" name="Google Shape;31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-1998765" y="-208470"/>
            <a:ext cx="4916875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1998765" y="1819604"/>
            <a:ext cx="4916875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330" y="1472725"/>
            <a:ext cx="1408072" cy="140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054" y="3137624"/>
            <a:ext cx="1157795" cy="115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4499" y="3137624"/>
            <a:ext cx="1157795" cy="115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254025" y="-933965"/>
            <a:ext cx="7657250" cy="89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695524" y="-933965"/>
            <a:ext cx="7657250" cy="89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9"/>
          <p:cNvSpPr txBox="1"/>
          <p:nvPr>
            <p:ph type="title"/>
          </p:nvPr>
        </p:nvSpPr>
        <p:spPr>
          <a:xfrm>
            <a:off x="0" y="1397650"/>
            <a:ext cx="9144000" cy="2667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57150">
              <a:srgbClr val="FF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8000">
                <a:solidFill>
                  <a:srgbClr val="FF0000"/>
                </a:solidFill>
                <a:latin typeface="Aldrich"/>
                <a:ea typeface="Aldrich"/>
                <a:cs typeface="Aldrich"/>
                <a:sym typeface="Aldrich"/>
              </a:rPr>
              <a:t>Thank </a:t>
            </a:r>
            <a:endParaRPr sz="8000">
              <a:solidFill>
                <a:srgbClr val="FF0000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8000">
                <a:solidFill>
                  <a:srgbClr val="FF0000"/>
                </a:solidFill>
                <a:latin typeface="Aldrich"/>
                <a:ea typeface="Aldrich"/>
                <a:cs typeface="Aldrich"/>
                <a:sym typeface="Aldrich"/>
              </a:rPr>
              <a:t>you!</a:t>
            </a:r>
            <a:endParaRPr sz="8000">
              <a:solidFill>
                <a:srgbClr val="FF0000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